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16878300" cy="11239500"/>
  <p:notesSz cx="6858000" cy="9144000"/>
  <p:embeddedFontLst>
    <p:embeddedFont>
      <p:font typeface="Myriad Bold" charset="1" panose="020B0703030403020204"/>
      <p:regular r:id="rId7"/>
    </p:embeddedFont>
    <p:embeddedFont>
      <p:font typeface="Myriad" charset="1" panose="020B0503030403020204"/>
      <p:regular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fonts/font7.fntdata" Type="http://schemas.openxmlformats.org/officeDocument/2006/relationships/font"/><Relationship Id="rId8" Target="fonts/font8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6878300" cy="11249025"/>
          </a:xfrm>
          <a:custGeom>
            <a:avLst/>
            <a:gdLst/>
            <a:ahLst/>
            <a:cxnLst/>
            <a:rect r="r" b="b" t="t" l="l"/>
            <a:pathLst>
              <a:path h="11249025" w="16878300">
                <a:moveTo>
                  <a:pt x="0" y="0"/>
                </a:moveTo>
                <a:lnTo>
                  <a:pt x="16878300" y="0"/>
                </a:lnTo>
                <a:lnTo>
                  <a:pt x="16878300" y="11249025"/>
                </a:lnTo>
                <a:lnTo>
                  <a:pt x="0" y="1124902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5111428" y="6241297"/>
            <a:ext cx="6655445" cy="19081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999"/>
              </a:lnSpc>
            </a:pPr>
            <a:r>
              <a:rPr lang="en-US" sz="9999" b="true">
                <a:solidFill>
                  <a:srgbClr val="4C7F0C"/>
                </a:solidFill>
                <a:latin typeface="Myriad Bold"/>
                <a:ea typeface="Myriad Bold"/>
                <a:cs typeface="Myriad Bold"/>
                <a:sym typeface="Myriad Bold"/>
              </a:rPr>
              <a:t>[ACRONYM]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6669956" y="10469872"/>
            <a:ext cx="3538389" cy="647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60"/>
              </a:lnSpc>
            </a:pPr>
            <a:r>
              <a:rPr lang="en-US" sz="34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www.huhr-cbc.com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DAHBGohBM5Y</dc:identifier>
  <dcterms:modified xsi:type="dcterms:W3CDTF">2011-08-01T06:04:30Z</dcterms:modified>
  <cp:revision>1</cp:revision>
  <dc:title>Add a subheading</dc:title>
</cp:coreProperties>
</file>