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21374100" cy="30276800"/>
  <p:notesSz cx="6858000" cy="9144000"/>
  <p:embeddedFontLst>
    <p:embeddedFont>
      <p:font typeface="Myriad" charset="1" panose="020B0503030403020204"/>
      <p:regular r:id="rId7"/>
    </p:embeddedFont>
    <p:embeddedFont>
      <p:font typeface="Myriad Bold Italics" charset="1" panose="020B0703030403090204"/>
      <p:regular r:id="rId8"/>
    </p:embeddedFont>
    <p:embeddedFont>
      <p:font typeface="Myriad Bold" charset="1" panose="020B070303040302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05464" y="482556"/>
            <a:ext cx="19088129" cy="3307890"/>
            <a:chOff x="0" y="0"/>
            <a:chExt cx="25450838" cy="441052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50800" cy="4410456"/>
            </a:xfrm>
            <a:custGeom>
              <a:avLst/>
              <a:gdLst/>
              <a:ahLst/>
              <a:cxnLst/>
              <a:rect r="r" b="b" t="t" l="l"/>
              <a:pathLst>
                <a:path h="4410456" w="25450800">
                  <a:moveTo>
                    <a:pt x="0" y="0"/>
                  </a:moveTo>
                  <a:lnTo>
                    <a:pt x="25450800" y="0"/>
                  </a:lnTo>
                  <a:lnTo>
                    <a:pt x="25450800" y="4410456"/>
                  </a:lnTo>
                  <a:lnTo>
                    <a:pt x="0" y="44104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18259" r="0" b="-18261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234869" y="26619156"/>
            <a:ext cx="2031492" cy="1987172"/>
          </a:xfrm>
          <a:custGeom>
            <a:avLst/>
            <a:gdLst/>
            <a:ahLst/>
            <a:cxnLst/>
            <a:rect r="r" b="b" t="t" l="l"/>
            <a:pathLst>
              <a:path h="1987172" w="2031492">
                <a:moveTo>
                  <a:pt x="0" y="0"/>
                </a:moveTo>
                <a:lnTo>
                  <a:pt x="2031492" y="0"/>
                </a:lnTo>
                <a:lnTo>
                  <a:pt x="2031492" y="1987172"/>
                </a:lnTo>
                <a:lnTo>
                  <a:pt x="0" y="19871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9" t="0" r="-79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736057" y="26619156"/>
            <a:ext cx="2031492" cy="1987172"/>
          </a:xfrm>
          <a:custGeom>
            <a:avLst/>
            <a:gdLst/>
            <a:ahLst/>
            <a:cxnLst/>
            <a:rect r="r" b="b" t="t" l="l"/>
            <a:pathLst>
              <a:path h="1987172" w="2031492">
                <a:moveTo>
                  <a:pt x="0" y="0"/>
                </a:moveTo>
                <a:lnTo>
                  <a:pt x="2031492" y="0"/>
                </a:lnTo>
                <a:lnTo>
                  <a:pt x="2031492" y="1987172"/>
                </a:lnTo>
                <a:lnTo>
                  <a:pt x="0" y="19871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9" t="0" r="-79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37037" y="26619156"/>
            <a:ext cx="2031492" cy="1987172"/>
          </a:xfrm>
          <a:custGeom>
            <a:avLst/>
            <a:gdLst/>
            <a:ahLst/>
            <a:cxnLst/>
            <a:rect r="r" b="b" t="t" l="l"/>
            <a:pathLst>
              <a:path h="1987172" w="2031492">
                <a:moveTo>
                  <a:pt x="0" y="0"/>
                </a:moveTo>
                <a:lnTo>
                  <a:pt x="2031492" y="0"/>
                </a:lnTo>
                <a:lnTo>
                  <a:pt x="2031492" y="1987172"/>
                </a:lnTo>
                <a:lnTo>
                  <a:pt x="0" y="19871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9" t="0" r="-79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1095261" y="3307890"/>
            <a:ext cx="24289579" cy="2267026"/>
          </a:xfrm>
          <a:custGeom>
            <a:avLst/>
            <a:gdLst/>
            <a:ahLst/>
            <a:cxnLst/>
            <a:rect r="r" b="b" t="t" l="l"/>
            <a:pathLst>
              <a:path h="2267026" w="24289579">
                <a:moveTo>
                  <a:pt x="24289579" y="0"/>
                </a:moveTo>
                <a:lnTo>
                  <a:pt x="0" y="0"/>
                </a:lnTo>
                <a:lnTo>
                  <a:pt x="0" y="2267026"/>
                </a:lnTo>
                <a:lnTo>
                  <a:pt x="24289579" y="2267026"/>
                </a:lnTo>
                <a:lnTo>
                  <a:pt x="2428957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610" r="0" b="-61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866013" y="8526732"/>
            <a:ext cx="22542465" cy="8991171"/>
          </a:xfrm>
          <a:custGeom>
            <a:avLst/>
            <a:gdLst/>
            <a:ahLst/>
            <a:cxnLst/>
            <a:rect r="r" b="b" t="t" l="l"/>
            <a:pathLst>
              <a:path h="8991171" w="22542465">
                <a:moveTo>
                  <a:pt x="0" y="0"/>
                </a:moveTo>
                <a:lnTo>
                  <a:pt x="22542465" y="0"/>
                </a:lnTo>
                <a:lnTo>
                  <a:pt x="22542465" y="8991172"/>
                </a:lnTo>
                <a:lnTo>
                  <a:pt x="0" y="89911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w="57150" cap="sq">
            <a:solidFill>
              <a:srgbClr val="8CAC52"/>
            </a:solidFill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-99870" y="28518012"/>
            <a:ext cx="22808317" cy="1695059"/>
          </a:xfrm>
          <a:custGeom>
            <a:avLst/>
            <a:gdLst/>
            <a:ahLst/>
            <a:cxnLst/>
            <a:rect r="r" b="b" t="t" l="l"/>
            <a:pathLst>
              <a:path h="1695059" w="22808317">
                <a:moveTo>
                  <a:pt x="0" y="0"/>
                </a:moveTo>
                <a:lnTo>
                  <a:pt x="22808318" y="0"/>
                </a:lnTo>
                <a:lnTo>
                  <a:pt x="22808318" y="1695059"/>
                </a:lnTo>
                <a:lnTo>
                  <a:pt x="0" y="169505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9630" y="17576703"/>
            <a:ext cx="21367114" cy="12566483"/>
          </a:xfrm>
          <a:custGeom>
            <a:avLst/>
            <a:gdLst/>
            <a:ahLst/>
            <a:cxnLst/>
            <a:rect r="r" b="b" t="t" l="l"/>
            <a:pathLst>
              <a:path h="12566483" w="21367114">
                <a:moveTo>
                  <a:pt x="0" y="0"/>
                </a:moveTo>
                <a:lnTo>
                  <a:pt x="21367114" y="0"/>
                </a:lnTo>
                <a:lnTo>
                  <a:pt x="21367114" y="12566482"/>
                </a:lnTo>
                <a:lnTo>
                  <a:pt x="0" y="1256648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8382" t="-29659" r="-5986" b="-1497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1653933" y="18617454"/>
            <a:ext cx="8493214" cy="6501165"/>
          </a:xfrm>
          <a:custGeom>
            <a:avLst/>
            <a:gdLst/>
            <a:ahLst/>
            <a:cxnLst/>
            <a:rect r="r" b="b" t="t" l="l"/>
            <a:pathLst>
              <a:path h="6501165" w="8493214">
                <a:moveTo>
                  <a:pt x="0" y="0"/>
                </a:moveTo>
                <a:lnTo>
                  <a:pt x="8493214" y="0"/>
                </a:lnTo>
                <a:lnTo>
                  <a:pt x="8493214" y="6501165"/>
                </a:lnTo>
                <a:lnTo>
                  <a:pt x="0" y="650116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-96" t="0" r="-96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537583" y="26881779"/>
            <a:ext cx="1426073" cy="1184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partner</a:t>
            </a:r>
          </a:p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logo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038762" y="26881779"/>
            <a:ext cx="1426073" cy="1184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partner</a:t>
            </a:r>
          </a:p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logo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539751" y="26881779"/>
            <a:ext cx="1426073" cy="1184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partner</a:t>
            </a:r>
          </a:p>
          <a:p>
            <a:pPr algn="ctr">
              <a:lnSpc>
                <a:spcPts val="4561"/>
              </a:lnSpc>
            </a:pPr>
            <a:r>
              <a:rPr lang="en-US" sz="3259">
                <a:solidFill>
                  <a:srgbClr val="000000">
                    <a:alpha val="25882"/>
                  </a:srgbClr>
                </a:solidFill>
                <a:latin typeface="Myriad"/>
                <a:ea typeface="Myriad"/>
                <a:cs typeface="Myriad"/>
                <a:sym typeface="Myriad"/>
              </a:rPr>
              <a:t>logo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405215" y="27089795"/>
            <a:ext cx="9741922" cy="13273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1"/>
              </a:lnSpc>
            </a:pPr>
            <a:r>
              <a:rPr lang="en-US" b="true" sz="6993" i="true" spc="215">
                <a:solidFill>
                  <a:srgbClr val="8CAC52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730744" y="11708560"/>
            <a:ext cx="4854476" cy="4650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LP contact info: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657220" y="11642516"/>
            <a:ext cx="7479422" cy="4650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just">
              <a:lnSpc>
                <a:spcPts val="7205"/>
              </a:lnSpc>
            </a:pPr>
            <a:r>
              <a:rPr lang="en-US" sz="5146">
                <a:solidFill>
                  <a:srgbClr val="8CAC52"/>
                </a:solidFill>
                <a:latin typeface="Myriad"/>
                <a:ea typeface="Myriad"/>
                <a:cs typeface="Myriad"/>
                <a:sym typeface="Myriad"/>
              </a:rPr>
              <a:t>[LP contact info]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534607" y="29203617"/>
            <a:ext cx="4314787" cy="765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93"/>
              </a:lnSpc>
            </a:pPr>
            <a:r>
              <a:rPr lang="en-US" sz="3994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www.huhr-cbc.com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297207" y="6065376"/>
            <a:ext cx="4789587" cy="15469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329"/>
              </a:lnSpc>
            </a:pPr>
            <a:r>
              <a:rPr lang="en-US" sz="8091" b="true">
                <a:solidFill>
                  <a:srgbClr val="8CAC52"/>
                </a:solidFill>
                <a:latin typeface="Myriad Bold"/>
                <a:ea typeface="Myriad Bold"/>
                <a:cs typeface="Myriad Bold"/>
                <a:sym typeface="Myriad Bold"/>
              </a:rPr>
              <a:t>[</a:t>
            </a:r>
            <a:r>
              <a:rPr lang="en-US" sz="8091" b="true">
                <a:solidFill>
                  <a:srgbClr val="8CAC52"/>
                </a:solidFill>
                <a:latin typeface="Myriad Bold"/>
                <a:ea typeface="Myriad Bold"/>
                <a:cs typeface="Myriad Bold"/>
                <a:sym typeface="Myriad Bold"/>
              </a:rPr>
              <a:t>Acronym]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168923" y="9569097"/>
            <a:ext cx="18340679" cy="9919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sz="5194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643444" y="8786746"/>
            <a:ext cx="5391637" cy="9919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sz="5194" b="true">
                <a:solidFill>
                  <a:srgbClr val="7D89C5"/>
                </a:solidFill>
                <a:latin typeface="Myriad Bold"/>
                <a:ea typeface="Myriad Bold"/>
                <a:cs typeface="Myriad Bold"/>
                <a:sym typeface="Myriad Bold"/>
              </a:rPr>
              <a:t>Project Title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341816" y="18455529"/>
            <a:ext cx="8635713" cy="7859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EN]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EN]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EN]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EN]</a:t>
            </a:r>
          </a:p>
          <a:p>
            <a:pPr algn="just">
              <a:lnSpc>
                <a:spcPts val="6192"/>
              </a:lnSpc>
            </a:pP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HU/HR]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HU/HR]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HU/HR]</a:t>
            </a:r>
          </a:p>
          <a:p>
            <a:pPr algn="just">
              <a:lnSpc>
                <a:spcPts val="6192"/>
              </a:lnSpc>
            </a:pPr>
            <a:r>
              <a:rPr lang="en-US" sz="4422" spc="-159">
                <a:solidFill>
                  <a:srgbClr val="7D89C5"/>
                </a:solidFill>
                <a:latin typeface="Myriad"/>
                <a:ea typeface="Myriad"/>
                <a:cs typeface="Myriad"/>
                <a:sym typeface="Myriad"/>
              </a:rPr>
              <a:t>[Project description in HU/HR]</a:t>
            </a:r>
          </a:p>
          <a:p>
            <a:pPr algn="just">
              <a:lnSpc>
                <a:spcPts val="6194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DAHCPfWp-hk</dc:identifier>
  <dcterms:modified xsi:type="dcterms:W3CDTF">2011-08-01T06:04:30Z</dcterms:modified>
  <cp:revision>1</cp:revision>
  <dc:title>Poster A3_ppt</dc:title>
</cp:coreProperties>
</file>