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28575000" cy="38100000"/>
  <p:notesSz cx="6858000" cy="9144000"/>
  <p:embeddedFontLst>
    <p:embeddedFont>
      <p:font typeface="Arial Bold Italics" charset="1" panose="020B0704020202090204"/>
      <p:regular r:id="rId7"/>
    </p:embeddedFont>
    <p:embeddedFont>
      <p:font typeface="Myriad Bold Italics" charset="1" panose="020B0703030403090204"/>
      <p:regular r:id="rId8"/>
    </p:embeddedFont>
    <p:embeddedFont>
      <p:font typeface="Myriad Bold" charset="1" panose="020B0703030403020204"/>
      <p:regular r:id="rId9"/>
    </p:embeddedFont>
    <p:embeddedFont>
      <p:font typeface="Myriad" charset="1" panose="020B0503030403020204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75883" y="237944"/>
            <a:ext cx="26023233" cy="5239112"/>
            <a:chOff x="0" y="0"/>
            <a:chExt cx="34697645" cy="698548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697671" cy="6985508"/>
            </a:xfrm>
            <a:custGeom>
              <a:avLst/>
              <a:gdLst/>
              <a:ahLst/>
              <a:cxnLst/>
              <a:rect r="r" b="b" t="t" l="l"/>
              <a:pathLst>
                <a:path h="6985508" w="34697671">
                  <a:moveTo>
                    <a:pt x="0" y="0"/>
                  </a:moveTo>
                  <a:lnTo>
                    <a:pt x="34697671" y="0"/>
                  </a:lnTo>
                  <a:lnTo>
                    <a:pt x="34697671" y="6985508"/>
                  </a:lnTo>
                  <a:lnTo>
                    <a:pt x="0" y="69855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8756" r="0" b="-8755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7359922" y="34700585"/>
            <a:ext cx="2870683" cy="2808046"/>
          </a:xfrm>
          <a:custGeom>
            <a:avLst/>
            <a:gdLst/>
            <a:ahLst/>
            <a:cxnLst/>
            <a:rect r="r" b="b" t="t" l="l"/>
            <a:pathLst>
              <a:path h="2808046" w="2870683">
                <a:moveTo>
                  <a:pt x="0" y="0"/>
                </a:moveTo>
                <a:lnTo>
                  <a:pt x="2870683" y="0"/>
                </a:lnTo>
                <a:lnTo>
                  <a:pt x="2870683" y="2808046"/>
                </a:lnTo>
                <a:lnTo>
                  <a:pt x="0" y="280804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69" t="0" r="-69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7787690" y="35147488"/>
            <a:ext cx="2015166" cy="1714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46"/>
              </a:lnSpc>
            </a:pPr>
            <a:r>
              <a:rPr lang="en-US" b="true" sz="4605" i="true">
                <a:solidFill>
                  <a:srgbClr val="000000">
                    <a:alpha val="25882"/>
                  </a:srgbClr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partner</a:t>
            </a:r>
          </a:p>
          <a:p>
            <a:pPr algn="ctr">
              <a:lnSpc>
                <a:spcPts val="6446"/>
              </a:lnSpc>
            </a:pPr>
            <a:r>
              <a:rPr lang="en-US" b="true" sz="4605" i="true">
                <a:solidFill>
                  <a:srgbClr val="000000">
                    <a:alpha val="25882"/>
                  </a:srgbClr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logo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20894326" y="34700585"/>
            <a:ext cx="2870683" cy="2808046"/>
          </a:xfrm>
          <a:custGeom>
            <a:avLst/>
            <a:gdLst/>
            <a:ahLst/>
            <a:cxnLst/>
            <a:rect r="r" b="b" t="t" l="l"/>
            <a:pathLst>
              <a:path h="2808046" w="2870683">
                <a:moveTo>
                  <a:pt x="0" y="0"/>
                </a:moveTo>
                <a:lnTo>
                  <a:pt x="2870682" y="0"/>
                </a:lnTo>
                <a:lnTo>
                  <a:pt x="2870682" y="2808046"/>
                </a:lnTo>
                <a:lnTo>
                  <a:pt x="0" y="280804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69" t="0" r="-69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1322084" y="35147488"/>
            <a:ext cx="2015166" cy="1714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46"/>
              </a:lnSpc>
            </a:pPr>
            <a:r>
              <a:rPr lang="en-US" b="true" sz="4605" i="true">
                <a:solidFill>
                  <a:srgbClr val="000000">
                    <a:alpha val="25882"/>
                  </a:srgbClr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partner</a:t>
            </a:r>
          </a:p>
          <a:p>
            <a:pPr algn="ctr">
              <a:lnSpc>
                <a:spcPts val="6446"/>
              </a:lnSpc>
            </a:pPr>
            <a:r>
              <a:rPr lang="en-US" b="true" sz="4605" i="true">
                <a:solidFill>
                  <a:srgbClr val="000000">
                    <a:alpha val="25882"/>
                  </a:srgbClr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logo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24428434" y="34700585"/>
            <a:ext cx="2870683" cy="2808046"/>
          </a:xfrm>
          <a:custGeom>
            <a:avLst/>
            <a:gdLst/>
            <a:ahLst/>
            <a:cxnLst/>
            <a:rect r="r" b="b" t="t" l="l"/>
            <a:pathLst>
              <a:path h="2808046" w="2870683">
                <a:moveTo>
                  <a:pt x="0" y="0"/>
                </a:moveTo>
                <a:lnTo>
                  <a:pt x="2870683" y="0"/>
                </a:lnTo>
                <a:lnTo>
                  <a:pt x="2870683" y="2808046"/>
                </a:lnTo>
                <a:lnTo>
                  <a:pt x="0" y="280804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69" t="0" r="-69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4856192" y="35147488"/>
            <a:ext cx="2015166" cy="1714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46"/>
              </a:lnSpc>
            </a:pPr>
            <a:r>
              <a:rPr lang="en-US" b="true" sz="4605" i="true">
                <a:solidFill>
                  <a:srgbClr val="000000">
                    <a:alpha val="25882"/>
                  </a:srgbClr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partner</a:t>
            </a:r>
          </a:p>
          <a:p>
            <a:pPr algn="ctr">
              <a:lnSpc>
                <a:spcPts val="6446"/>
              </a:lnSpc>
            </a:pPr>
            <a:r>
              <a:rPr lang="en-US" b="true" sz="4605" i="true">
                <a:solidFill>
                  <a:srgbClr val="000000">
                    <a:alpha val="25882"/>
                  </a:srgbClr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logo</a:t>
            </a:r>
          </a:p>
        </p:txBody>
      </p:sp>
      <p:sp>
        <p:nvSpPr>
          <p:cNvPr name="Freeform 10" id="10"/>
          <p:cNvSpPr/>
          <p:nvPr/>
        </p:nvSpPr>
        <p:spPr>
          <a:xfrm flipH="true" flipV="false" rot="0">
            <a:off x="-1562510" y="32206425"/>
            <a:ext cx="32529342" cy="3036075"/>
          </a:xfrm>
          <a:custGeom>
            <a:avLst/>
            <a:gdLst/>
            <a:ahLst/>
            <a:cxnLst/>
            <a:rect r="r" b="b" t="t" l="l"/>
            <a:pathLst>
              <a:path h="3036075" w="32529342">
                <a:moveTo>
                  <a:pt x="32529342" y="0"/>
                </a:moveTo>
                <a:lnTo>
                  <a:pt x="0" y="0"/>
                </a:lnTo>
                <a:lnTo>
                  <a:pt x="0" y="3036075"/>
                </a:lnTo>
                <a:lnTo>
                  <a:pt x="32529342" y="3036075"/>
                </a:lnTo>
                <a:lnTo>
                  <a:pt x="3252934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-497" r="0" b="-497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792630" y="21930474"/>
            <a:ext cx="10934005" cy="8369484"/>
          </a:xfrm>
          <a:custGeom>
            <a:avLst/>
            <a:gdLst/>
            <a:ahLst/>
            <a:cxnLst/>
            <a:rect r="r" b="b" t="t" l="l"/>
            <a:pathLst>
              <a:path h="8369484" w="10934005">
                <a:moveTo>
                  <a:pt x="0" y="0"/>
                </a:moveTo>
                <a:lnTo>
                  <a:pt x="10934005" y="0"/>
                </a:lnTo>
                <a:lnTo>
                  <a:pt x="10934005" y="8369485"/>
                </a:lnTo>
                <a:lnTo>
                  <a:pt x="0" y="836948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5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115" t="0" r="-115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2061391" y="35533108"/>
            <a:ext cx="12640770" cy="1907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35"/>
              </a:lnSpc>
            </a:pPr>
            <a:r>
              <a:rPr lang="en-US" b="true" sz="10024" i="true" spc="310">
                <a:solidFill>
                  <a:srgbClr val="7AAA2B"/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Where rivers connect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7103296" y="5182449"/>
            <a:ext cx="13957772" cy="23360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187"/>
              </a:lnSpc>
            </a:pPr>
            <a:r>
              <a:rPr lang="en-US" sz="12276" b="true">
                <a:solidFill>
                  <a:srgbClr val="79A726"/>
                </a:solidFill>
                <a:latin typeface="Myriad Bold"/>
                <a:ea typeface="Myriad Bold"/>
                <a:cs typeface="Myriad Bold"/>
                <a:sym typeface="Myriad Bold"/>
              </a:rPr>
              <a:t>[ACRONYM]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873588" y="9768782"/>
            <a:ext cx="5980316" cy="85168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097"/>
              </a:lnSpc>
            </a:pPr>
            <a:r>
              <a:rPr lang="en-US" sz="792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title:</a:t>
            </a:r>
          </a:p>
          <a:p>
            <a:pPr algn="l">
              <a:lnSpc>
                <a:spcPts val="11097"/>
              </a:lnSpc>
            </a:pPr>
            <a:r>
              <a:rPr lang="en-US" sz="792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Total budget:</a:t>
            </a:r>
          </a:p>
          <a:p>
            <a:pPr algn="l">
              <a:lnSpc>
                <a:spcPts val="11097"/>
              </a:lnSpc>
            </a:pPr>
            <a:r>
              <a:rPr lang="en-US" sz="792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EU funds:</a:t>
            </a:r>
          </a:p>
          <a:p>
            <a:pPr algn="l">
              <a:lnSpc>
                <a:spcPts val="11097"/>
              </a:lnSpc>
            </a:pPr>
            <a:r>
              <a:rPr lang="en-US" sz="792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start:</a:t>
            </a:r>
          </a:p>
          <a:p>
            <a:pPr algn="l">
              <a:lnSpc>
                <a:spcPts val="11097"/>
              </a:lnSpc>
            </a:pPr>
            <a:r>
              <a:rPr lang="en-US" sz="792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end:</a:t>
            </a:r>
          </a:p>
          <a:p>
            <a:pPr algn="l">
              <a:lnSpc>
                <a:spcPts val="11097"/>
              </a:lnSpc>
            </a:pPr>
            <a:r>
              <a:rPr lang="en-US" sz="792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Website:</a:t>
            </a:r>
          </a:p>
        </p:txBody>
      </p:sp>
      <p:sp>
        <p:nvSpPr>
          <p:cNvPr name="AutoShape 15" id="15"/>
          <p:cNvSpPr/>
          <p:nvPr/>
        </p:nvSpPr>
        <p:spPr>
          <a:xfrm>
            <a:off x="0" y="19007138"/>
            <a:ext cx="28574996" cy="0"/>
          </a:xfrm>
          <a:prstGeom prst="line">
            <a:avLst/>
          </a:prstGeom>
          <a:ln cap="flat" w="85725">
            <a:solidFill>
              <a:srgbClr val="79A726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4" y="9123463"/>
            <a:ext cx="28574996" cy="0"/>
          </a:xfrm>
          <a:prstGeom prst="line">
            <a:avLst/>
          </a:prstGeom>
          <a:ln cap="flat" w="85725">
            <a:solidFill>
              <a:srgbClr val="79A726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7" id="17"/>
          <p:cNvSpPr txBox="true"/>
          <p:nvPr/>
        </p:nvSpPr>
        <p:spPr>
          <a:xfrm rot="0">
            <a:off x="14082182" y="9728795"/>
            <a:ext cx="6748383" cy="8556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101"/>
              </a:lnSpc>
            </a:pPr>
            <a:r>
              <a:rPr lang="en-US" sz="792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title]</a:t>
            </a:r>
          </a:p>
          <a:p>
            <a:pPr algn="l">
              <a:lnSpc>
                <a:spcPts val="11101"/>
              </a:lnSpc>
            </a:pPr>
            <a:r>
              <a:rPr lang="en-US" sz="792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[Total budget]</a:t>
            </a:r>
          </a:p>
          <a:p>
            <a:pPr algn="l">
              <a:lnSpc>
                <a:spcPts val="11101"/>
              </a:lnSpc>
            </a:pPr>
            <a:r>
              <a:rPr lang="en-US" sz="792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[EU funds]</a:t>
            </a:r>
          </a:p>
          <a:p>
            <a:pPr algn="l">
              <a:lnSpc>
                <a:spcPts val="11101"/>
              </a:lnSpc>
            </a:pPr>
            <a:r>
              <a:rPr lang="en-US" sz="792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start]</a:t>
            </a:r>
          </a:p>
          <a:p>
            <a:pPr algn="l">
              <a:lnSpc>
                <a:spcPts val="11101"/>
              </a:lnSpc>
            </a:pPr>
            <a:r>
              <a:rPr lang="en-US" sz="792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end]</a:t>
            </a:r>
          </a:p>
          <a:p>
            <a:pPr algn="l">
              <a:lnSpc>
                <a:spcPts val="11101"/>
              </a:lnSpc>
            </a:pPr>
            <a:r>
              <a:rPr lang="en-US" sz="792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[Website]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973651" y="20566729"/>
            <a:ext cx="9494044" cy="55111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10"/>
              </a:lnSpc>
            </a:pPr>
            <a:r>
              <a:rPr lang="en-US" sz="765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10710"/>
              </a:lnSpc>
            </a:pPr>
            <a:r>
              <a:rPr lang="en-US" sz="765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10710"/>
              </a:lnSpc>
            </a:pPr>
            <a:r>
              <a:rPr lang="en-US" sz="765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10710"/>
              </a:lnSpc>
            </a:pPr>
            <a:r>
              <a:rPr lang="en-US" sz="765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955047" y="27631945"/>
            <a:ext cx="11127135" cy="55111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09"/>
              </a:lnSpc>
            </a:pPr>
            <a:r>
              <a:rPr lang="en-US" sz="76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10709"/>
              </a:lnSpc>
            </a:pPr>
            <a:r>
              <a:rPr lang="en-US" sz="76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10709"/>
              </a:lnSpc>
            </a:pPr>
            <a:r>
              <a:rPr lang="en-US" sz="76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10709"/>
              </a:lnSpc>
            </a:pPr>
            <a:r>
              <a:rPr lang="en-US" sz="76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DAHEMxCsqh8</dc:identifier>
  <dcterms:modified xsi:type="dcterms:W3CDTF">2011-08-01T06:04:30Z</dcterms:modified>
  <cp:revision>1</cp:revision>
  <dc:title>Billboard 3000x4000.pptx</dc:title>
</cp:coreProperties>
</file>