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9507200" cy="9753600"/>
  <p:notesSz cx="6858000" cy="9144000"/>
  <p:embeddedFontLst>
    <p:embeddedFont>
      <p:font typeface="Myriad" charset="1" panose="020B0503030403020204"/>
      <p:regular r:id="rId7"/>
    </p:embeddedFont>
    <p:embeddedFont>
      <p:font typeface="Myriad Bold" charset="1" panose="020B0703030403020204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9507200" cy="9753600"/>
          </a:xfrm>
          <a:custGeom>
            <a:avLst/>
            <a:gdLst/>
            <a:ahLst/>
            <a:cxnLst/>
            <a:rect r="r" b="b" t="t" l="l"/>
            <a:pathLst>
              <a:path h="9753600" w="19507200">
                <a:moveTo>
                  <a:pt x="0" y="0"/>
                </a:moveTo>
                <a:lnTo>
                  <a:pt x="19507200" y="0"/>
                </a:lnTo>
                <a:lnTo>
                  <a:pt x="19507200" y="9753600"/>
                </a:lnTo>
                <a:lnTo>
                  <a:pt x="0" y="9753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613942" y="7706157"/>
            <a:ext cx="7893258" cy="1762828"/>
          </a:xfrm>
          <a:custGeom>
            <a:avLst/>
            <a:gdLst/>
            <a:ahLst/>
            <a:cxnLst/>
            <a:rect r="r" b="b" t="t" l="l"/>
            <a:pathLst>
              <a:path h="1762828" w="7893258">
                <a:moveTo>
                  <a:pt x="0" y="0"/>
                </a:moveTo>
                <a:lnTo>
                  <a:pt x="7893258" y="0"/>
                </a:lnTo>
                <a:lnTo>
                  <a:pt x="7893258" y="1762828"/>
                </a:lnTo>
                <a:lnTo>
                  <a:pt x="0" y="17628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175590" y="3229763"/>
            <a:ext cx="2481858" cy="1454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75360" y="3118707"/>
            <a:ext cx="1994971" cy="32391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0"/>
              </a:lnSpc>
            </a:pPr>
            <a:r>
              <a:rPr lang="en-US" sz="2600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ACRONYM: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443996" y="3118707"/>
            <a:ext cx="2209980" cy="32391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0"/>
              </a:lnSpc>
            </a:pPr>
            <a:r>
              <a:rPr lang="en-US" sz="2600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</a:t>
            </a: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title]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3634"/>
              </a:lnSpc>
            </a:pPr>
            <a:r>
              <a:rPr lang="en-US" sz="2595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81067" y="4903745"/>
            <a:ext cx="2909054" cy="1454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DAHEMy3iMbs</dc:identifier>
  <dcterms:modified xsi:type="dcterms:W3CDTF">2011-08-01T06:04:30Z</dcterms:modified>
  <cp:revision>1</cp:revision>
  <dc:title>Billboard 4000x2000 final</dc:title>
</cp:coreProperties>
</file>