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9050000" cy="19050000"/>
  <p:notesSz cx="6858000" cy="9144000"/>
  <p:embeddedFontLst>
    <p:embeddedFont>
      <p:font typeface="Myriad Bold" charset="1" panose="020B0703030403020204"/>
      <p:regular r:id="rId7"/>
    </p:embeddedFont>
    <p:embeddedFont>
      <p:font typeface="Myriad" charset="1" panose="020B0503030403020204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9050000" cy="19050000"/>
          </a:xfrm>
          <a:custGeom>
            <a:avLst/>
            <a:gdLst/>
            <a:ahLst/>
            <a:cxnLst/>
            <a:rect r="r" b="b" t="t" l="l"/>
            <a:pathLst>
              <a:path h="19050000" w="19050000">
                <a:moveTo>
                  <a:pt x="0" y="0"/>
                </a:moveTo>
                <a:lnTo>
                  <a:pt x="19050000" y="0"/>
                </a:lnTo>
                <a:lnTo>
                  <a:pt x="19050000" y="19050000"/>
                </a:lnTo>
                <a:lnTo>
                  <a:pt x="0" y="1905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41132" y="4569937"/>
            <a:ext cx="3168578" cy="5255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79"/>
              </a:lnSpc>
            </a:pPr>
            <a:r>
              <a:rPr lang="en-US" sz="4199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ACRONYM: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5879"/>
              </a:lnSpc>
            </a:pPr>
            <a:r>
              <a:rPr lang="en-US" sz="41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181567" y="4569937"/>
            <a:ext cx="3475747" cy="5255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32474" y="10914521"/>
            <a:ext cx="4840129" cy="279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518779" y="10898738"/>
            <a:ext cx="5673209" cy="279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07515" y="16587625"/>
            <a:ext cx="7893258" cy="1762828"/>
          </a:xfrm>
          <a:custGeom>
            <a:avLst/>
            <a:gdLst/>
            <a:ahLst/>
            <a:cxnLst/>
            <a:rect r="r" b="b" t="t" l="l"/>
            <a:pathLst>
              <a:path h="1762828" w="7893258">
                <a:moveTo>
                  <a:pt x="0" y="0"/>
                </a:moveTo>
                <a:lnTo>
                  <a:pt x="7893257" y="0"/>
                </a:lnTo>
                <a:lnTo>
                  <a:pt x="7893257" y="1762828"/>
                </a:lnTo>
                <a:lnTo>
                  <a:pt x="0" y="17628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DAHENKHRqCs</dc:identifier>
  <dcterms:modified xsi:type="dcterms:W3CDTF">2011-08-01T06:04:30Z</dcterms:modified>
  <cp:revision>1</cp:revision>
  <dc:title>Billboard 2000x2000 final</dc:title>
</cp:coreProperties>
</file>