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38100000" cy="50482500"/>
  <p:notesSz cx="6858000" cy="9144000"/>
  <p:embeddedFontLst>
    <p:embeddedFont>
      <p:font typeface="Arial Bold Italics" charset="1" panose="020B0704020202090204"/>
      <p:regular r:id="rId7"/>
    </p:embeddedFont>
    <p:embeddedFont>
      <p:font typeface="Myriad Bold Italics" charset="1" panose="020B0703030403090204"/>
      <p:regular r:id="rId8"/>
    </p:embeddedFont>
    <p:embeddedFont>
      <p:font typeface="Myriad Bold" charset="1" panose="020B0703030403020204"/>
      <p:regular r:id="rId9"/>
    </p:embeddedFont>
    <p:embeddedFont>
      <p:font typeface="Myriad" charset="1" panose="020B0503030403020204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16476" y="414905"/>
            <a:ext cx="36919538" cy="7432805"/>
            <a:chOff x="0" y="0"/>
            <a:chExt cx="49226051" cy="99104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226090" cy="9910445"/>
            </a:xfrm>
            <a:custGeom>
              <a:avLst/>
              <a:gdLst/>
              <a:ahLst/>
              <a:cxnLst/>
              <a:rect r="r" b="b" t="t" l="l"/>
              <a:pathLst>
                <a:path h="9910445" w="49226090">
                  <a:moveTo>
                    <a:pt x="0" y="0"/>
                  </a:moveTo>
                  <a:lnTo>
                    <a:pt x="49226090" y="0"/>
                  </a:lnTo>
                  <a:lnTo>
                    <a:pt x="49226090" y="9910445"/>
                  </a:lnTo>
                  <a:lnTo>
                    <a:pt x="0" y="99104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8756" r="0" b="-8755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22171038" y="45901308"/>
            <a:ext cx="4059555" cy="3970982"/>
          </a:xfrm>
          <a:custGeom>
            <a:avLst/>
            <a:gdLst/>
            <a:ahLst/>
            <a:cxnLst/>
            <a:rect r="r" b="b" t="t" l="l"/>
            <a:pathLst>
              <a:path h="3970982" w="4059555">
                <a:moveTo>
                  <a:pt x="0" y="0"/>
                </a:moveTo>
                <a:lnTo>
                  <a:pt x="4059555" y="0"/>
                </a:lnTo>
                <a:lnTo>
                  <a:pt x="4059555" y="3970982"/>
                </a:lnTo>
                <a:lnTo>
                  <a:pt x="0" y="39709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81" t="0" r="-82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7169186" y="45901308"/>
            <a:ext cx="4059555" cy="3970982"/>
          </a:xfrm>
          <a:custGeom>
            <a:avLst/>
            <a:gdLst/>
            <a:ahLst/>
            <a:cxnLst/>
            <a:rect r="r" b="b" t="t" l="l"/>
            <a:pathLst>
              <a:path h="3970982" w="4059555">
                <a:moveTo>
                  <a:pt x="0" y="0"/>
                </a:moveTo>
                <a:lnTo>
                  <a:pt x="4059555" y="0"/>
                </a:lnTo>
                <a:lnTo>
                  <a:pt x="4059555" y="3970982"/>
                </a:lnTo>
                <a:lnTo>
                  <a:pt x="0" y="39709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81" t="0" r="-82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32166925" y="45901308"/>
            <a:ext cx="4059555" cy="3970982"/>
          </a:xfrm>
          <a:custGeom>
            <a:avLst/>
            <a:gdLst/>
            <a:ahLst/>
            <a:cxnLst/>
            <a:rect r="r" b="b" t="t" l="l"/>
            <a:pathLst>
              <a:path h="3970982" w="4059555">
                <a:moveTo>
                  <a:pt x="0" y="0"/>
                </a:moveTo>
                <a:lnTo>
                  <a:pt x="4059555" y="0"/>
                </a:lnTo>
                <a:lnTo>
                  <a:pt x="4059555" y="3970982"/>
                </a:lnTo>
                <a:lnTo>
                  <a:pt x="0" y="39709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81" t="0" r="-82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-3386204" y="41745303"/>
            <a:ext cx="44528651" cy="4156005"/>
          </a:xfrm>
          <a:custGeom>
            <a:avLst/>
            <a:gdLst/>
            <a:ahLst/>
            <a:cxnLst/>
            <a:rect r="r" b="b" t="t" l="l"/>
            <a:pathLst>
              <a:path h="4156005" w="44528651">
                <a:moveTo>
                  <a:pt x="44528651" y="0"/>
                </a:moveTo>
                <a:lnTo>
                  <a:pt x="0" y="0"/>
                </a:lnTo>
                <a:lnTo>
                  <a:pt x="0" y="4156005"/>
                </a:lnTo>
                <a:lnTo>
                  <a:pt x="44528651" y="4156005"/>
                </a:lnTo>
                <a:lnTo>
                  <a:pt x="4452865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-534" r="0" b="-534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9789397" y="28672488"/>
            <a:ext cx="14055566" cy="10758897"/>
          </a:xfrm>
          <a:custGeom>
            <a:avLst/>
            <a:gdLst/>
            <a:ahLst/>
            <a:cxnLst/>
            <a:rect r="r" b="b" t="t" l="l"/>
            <a:pathLst>
              <a:path h="10758897" w="14055566">
                <a:moveTo>
                  <a:pt x="0" y="0"/>
                </a:moveTo>
                <a:lnTo>
                  <a:pt x="14055566" y="0"/>
                </a:lnTo>
                <a:lnTo>
                  <a:pt x="14055566" y="10758897"/>
                </a:lnTo>
                <a:lnTo>
                  <a:pt x="0" y="107588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5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93" t="0" r="-93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2775951" y="46532797"/>
            <a:ext cx="2849728" cy="24246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18"/>
              </a:lnSpc>
            </a:pPr>
            <a:r>
              <a:rPr lang="en-US" b="true" sz="6512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partner</a:t>
            </a:r>
          </a:p>
          <a:p>
            <a:pPr algn="ctr">
              <a:lnSpc>
                <a:spcPts val="9118"/>
              </a:lnSpc>
            </a:pPr>
            <a:r>
              <a:rPr lang="en-US" b="true" sz="6512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logo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7774090" y="46532797"/>
            <a:ext cx="2849728" cy="24246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18"/>
              </a:lnSpc>
            </a:pPr>
            <a:r>
              <a:rPr lang="en-US" b="true" sz="6512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partner</a:t>
            </a:r>
          </a:p>
          <a:p>
            <a:pPr algn="ctr">
              <a:lnSpc>
                <a:spcPts val="9118"/>
              </a:lnSpc>
            </a:pPr>
            <a:r>
              <a:rPr lang="en-US" b="true" sz="6512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logo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32771839" y="46532797"/>
            <a:ext cx="2849728" cy="24246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18"/>
              </a:lnSpc>
            </a:pPr>
            <a:r>
              <a:rPr lang="en-US" b="true" sz="6512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partner</a:t>
            </a:r>
          </a:p>
          <a:p>
            <a:pPr algn="ctr">
              <a:lnSpc>
                <a:spcPts val="9118"/>
              </a:lnSpc>
            </a:pPr>
            <a:r>
              <a:rPr lang="en-US" b="true" sz="6512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logo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174147" y="46329925"/>
            <a:ext cx="17875853" cy="24874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293"/>
              </a:lnSpc>
            </a:pPr>
            <a:r>
              <a:rPr lang="en-US" b="true" sz="13066" i="true" spc="404">
                <a:solidFill>
                  <a:srgbClr val="7AAA2B"/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Where rivers connect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797359" y="7767000"/>
            <a:ext cx="13957772" cy="29335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526"/>
              </a:lnSpc>
            </a:pPr>
            <a:r>
              <a:rPr lang="en-US" sz="15375" b="true">
                <a:solidFill>
                  <a:srgbClr val="79A726"/>
                </a:solidFill>
                <a:latin typeface="Myriad Bold"/>
                <a:ea typeface="Myriad Bold"/>
                <a:cs typeface="Myriad Bold"/>
                <a:sym typeface="Myriad Bold"/>
              </a:rPr>
              <a:t>[ACRONYM]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64785" y="13483832"/>
            <a:ext cx="7973756" cy="113494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797"/>
              </a:lnSpc>
            </a:pPr>
            <a:r>
              <a:rPr lang="en-US" sz="1056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title:</a:t>
            </a:r>
          </a:p>
          <a:p>
            <a:pPr algn="l">
              <a:lnSpc>
                <a:spcPts val="14797"/>
              </a:lnSpc>
            </a:pPr>
            <a:r>
              <a:rPr lang="en-US" sz="1056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Total budget:</a:t>
            </a:r>
          </a:p>
          <a:p>
            <a:pPr algn="l">
              <a:lnSpc>
                <a:spcPts val="14797"/>
              </a:lnSpc>
            </a:pPr>
            <a:r>
              <a:rPr lang="en-US" sz="1056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EU funds:</a:t>
            </a:r>
          </a:p>
          <a:p>
            <a:pPr algn="l">
              <a:lnSpc>
                <a:spcPts val="14797"/>
              </a:lnSpc>
            </a:pPr>
            <a:r>
              <a:rPr lang="en-US" sz="1056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start:</a:t>
            </a:r>
          </a:p>
          <a:p>
            <a:pPr algn="l">
              <a:lnSpc>
                <a:spcPts val="14797"/>
              </a:lnSpc>
            </a:pPr>
            <a:r>
              <a:rPr lang="en-US" sz="1056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end:</a:t>
            </a:r>
          </a:p>
          <a:p>
            <a:pPr algn="l">
              <a:lnSpc>
                <a:spcPts val="14797"/>
              </a:lnSpc>
            </a:pPr>
            <a:r>
              <a:rPr lang="en-US" sz="1056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Website:</a:t>
            </a:r>
          </a:p>
        </p:txBody>
      </p:sp>
      <p:sp>
        <p:nvSpPr>
          <p:cNvPr name="AutoShape 15" id="15"/>
          <p:cNvSpPr/>
          <p:nvPr/>
        </p:nvSpPr>
        <p:spPr>
          <a:xfrm>
            <a:off x="0" y="25795291"/>
            <a:ext cx="38100000" cy="0"/>
          </a:xfrm>
          <a:prstGeom prst="line">
            <a:avLst/>
          </a:prstGeom>
          <a:ln cap="flat" w="114300">
            <a:solidFill>
              <a:srgbClr val="79A72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5" y="12617057"/>
            <a:ext cx="38100000" cy="0"/>
          </a:xfrm>
          <a:prstGeom prst="line">
            <a:avLst/>
          </a:prstGeom>
          <a:ln cap="flat" w="114300">
            <a:solidFill>
              <a:srgbClr val="79A72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7" id="17"/>
          <p:cNvSpPr txBox="true"/>
          <p:nvPr/>
        </p:nvSpPr>
        <p:spPr>
          <a:xfrm rot="0">
            <a:off x="18776245" y="13433690"/>
            <a:ext cx="8997846" cy="1139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801"/>
              </a:lnSpc>
            </a:pPr>
            <a:r>
              <a:rPr lang="en-US" sz="10572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title]</a:t>
            </a:r>
          </a:p>
          <a:p>
            <a:pPr algn="l">
              <a:lnSpc>
                <a:spcPts val="14801"/>
              </a:lnSpc>
            </a:pPr>
            <a:r>
              <a:rPr lang="en-US" sz="10572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[Total budget]</a:t>
            </a:r>
          </a:p>
          <a:p>
            <a:pPr algn="l">
              <a:lnSpc>
                <a:spcPts val="14801"/>
              </a:lnSpc>
            </a:pPr>
            <a:r>
              <a:rPr lang="en-US" sz="10572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[EU funds]</a:t>
            </a:r>
          </a:p>
          <a:p>
            <a:pPr algn="l">
              <a:lnSpc>
                <a:spcPts val="14801"/>
              </a:lnSpc>
            </a:pPr>
            <a:r>
              <a:rPr lang="en-US" sz="10572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start]</a:t>
            </a:r>
          </a:p>
          <a:p>
            <a:pPr algn="l">
              <a:lnSpc>
                <a:spcPts val="14801"/>
              </a:lnSpc>
            </a:pPr>
            <a:r>
              <a:rPr lang="en-US" sz="10572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end]</a:t>
            </a:r>
          </a:p>
          <a:p>
            <a:pPr algn="l">
              <a:lnSpc>
                <a:spcPts val="14801"/>
              </a:lnSpc>
            </a:pPr>
            <a:r>
              <a:rPr lang="en-US" sz="10572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[Website]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3616487" y="28175621"/>
            <a:ext cx="11018560" cy="63766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432"/>
              </a:lnSpc>
            </a:pPr>
            <a:r>
              <a:rPr lang="en-US" sz="888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12432"/>
              </a:lnSpc>
            </a:pPr>
            <a:r>
              <a:rPr lang="en-US" sz="888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12432"/>
              </a:lnSpc>
            </a:pPr>
            <a:r>
              <a:rPr lang="en-US" sz="888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12432"/>
              </a:lnSpc>
            </a:pPr>
            <a:r>
              <a:rPr lang="en-US" sz="888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3616487" y="36895424"/>
            <a:ext cx="12433557" cy="61326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968"/>
              </a:lnSpc>
            </a:pPr>
            <a:r>
              <a:rPr lang="en-US" sz="85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11968"/>
              </a:lnSpc>
            </a:pPr>
            <a:r>
              <a:rPr lang="en-US" sz="85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11968"/>
              </a:lnSpc>
            </a:pPr>
            <a:r>
              <a:rPr lang="en-US" sz="85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11968"/>
              </a:lnSpc>
            </a:pPr>
            <a:r>
              <a:rPr lang="en-US" sz="85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DAHEM6KVVaQ</dc:identifier>
  <dcterms:modified xsi:type="dcterms:W3CDTF">2011-08-01T06:04:30Z</dcterms:modified>
  <cp:revision>1</cp:revision>
  <dc:title>Billboard 4000x5300 final</dc:title>
</cp:coreProperties>
</file>